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00F4-E16C-4B23-9469-A5AC621201DD}" type="datetimeFigureOut">
              <a:rPr lang="da-DK" smtClean="0"/>
              <a:pPr/>
              <a:t>02-01-2014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F837-7874-483B-BC0C-8FC05AF13E1C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DSC_00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57410"/>
            <a:ext cx="10332640" cy="69154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da-DK" dirty="0" smtClean="0"/>
              <a:t>En storbyferie i Barcelona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75656" y="1340768"/>
            <a:ext cx="6400800" cy="1752600"/>
          </a:xfrm>
        </p:spPr>
        <p:txBody>
          <a:bodyPr/>
          <a:lstStyle/>
          <a:p>
            <a:r>
              <a:rPr lang="da-DK" dirty="0" smtClean="0"/>
              <a:t>Hvad skal du se i byen?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</a:t>
            </a:r>
            <a:r>
              <a:rPr lang="da-DK" dirty="0" smtClean="0"/>
              <a:t>jerget </a:t>
            </a:r>
            <a:r>
              <a:rPr lang="da-DK" dirty="0" err="1" smtClean="0"/>
              <a:t>Montjuïc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1080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dirty="0"/>
              <a:t>Du kan </a:t>
            </a:r>
            <a:r>
              <a:rPr lang="da-DK" sz="2800" dirty="0" smtClean="0"/>
              <a:t>tage </a:t>
            </a:r>
            <a:r>
              <a:rPr lang="da-DK" sz="2800" dirty="0"/>
              <a:t>en svævebane fra havnen op til bjerget Montjuïc hvor den kendte catalonske maler Joan Mirós museum ligger og det Olympiske </a:t>
            </a:r>
            <a:r>
              <a:rPr lang="da-DK" sz="2800" dirty="0" smtClean="0"/>
              <a:t>Stadion, </a:t>
            </a:r>
            <a:r>
              <a:rPr lang="da-DK" sz="2800" dirty="0"/>
              <a:t>der blev brugt ved legene i 1992.</a:t>
            </a:r>
            <a:endParaRPr lang="da-DK" sz="2800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789"/>
            <a:ext cx="9144000" cy="420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a-DK" dirty="0" smtClean="0"/>
              <a:t>Paker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856" y="54452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smtClean="0"/>
              <a:t>Når du bliver træt </a:t>
            </a:r>
            <a:r>
              <a:rPr lang="da-DK" sz="2800" smtClean="0"/>
              <a:t>af sightseeing, </a:t>
            </a:r>
            <a:r>
              <a:rPr lang="da-DK" sz="2800" dirty="0" smtClean="0"/>
              <a:t>kan du sætte dig og slappe af i en park med de lokale.</a:t>
            </a:r>
            <a:endParaRPr lang="da-DK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995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Barcelona er hovedbyen i </a:t>
            </a:r>
            <a:r>
              <a:rPr lang="da-DK" dirty="0" smtClean="0"/>
              <a:t>Catalonien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47971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da-DK" sz="2800" dirty="0" smtClean="0"/>
              <a:t>Catalonien er et autonomt område af Spanien med en grad af selvstyre og eget flag.</a:t>
            </a:r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244" y="1412776"/>
            <a:ext cx="4580012" cy="3053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Metro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44522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Barcelona har en overkommelig størrelse på gåben, men du kan også bruge den let overskuelige metro til at komme rundt i byen.</a:t>
            </a:r>
            <a:endParaRPr lang="da-DK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1340768"/>
            <a:ext cx="9198903" cy="3782193"/>
          </a:xfrm>
        </p:spPr>
      </p:pic>
    </p:spTree>
    <p:extLst>
      <p:ext uri="{BB962C8B-B14F-4D97-AF65-F5344CB8AC3E}">
        <p14:creationId xmlns:p14="http://schemas.microsoft.com/office/powerpoint/2010/main" val="18211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DSC_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5112568" cy="34217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Antoni</a:t>
            </a:r>
            <a:r>
              <a:rPr lang="da-DK" dirty="0"/>
              <a:t> </a:t>
            </a:r>
            <a:r>
              <a:rPr lang="da-DK" dirty="0" err="1"/>
              <a:t>Gaudi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228184" y="2636912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De er bygget af arkitekten </a:t>
            </a:r>
            <a:r>
              <a:rPr lang="da-DK" sz="2800" dirty="0" err="1" smtClean="0"/>
              <a:t>Antoni</a:t>
            </a:r>
            <a:r>
              <a:rPr lang="da-DK" sz="2800" dirty="0" smtClean="0"/>
              <a:t> </a:t>
            </a:r>
            <a:r>
              <a:rPr lang="da-DK" sz="2800" dirty="0" err="1" smtClean="0"/>
              <a:t>Gaudi</a:t>
            </a:r>
            <a:r>
              <a:rPr lang="da-DK" sz="2800" dirty="0" smtClean="0"/>
              <a:t> som levede mellem 1852-1926.</a:t>
            </a:r>
            <a:endParaRPr lang="da-DK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156733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Rundt omkring i byen finder du nogle mærkværdige huse med runde former og mosaikker.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332656"/>
            <a:ext cx="8229600" cy="1143000"/>
          </a:xfrm>
        </p:spPr>
        <p:txBody>
          <a:bodyPr/>
          <a:lstStyle/>
          <a:p>
            <a:r>
              <a:rPr lang="da-DK" dirty="0"/>
              <a:t>Casa Batlló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3355"/>
            <a:ext cx="4427984" cy="6614645"/>
          </a:xfrm>
        </p:spPr>
      </p:pic>
      <p:sp>
        <p:nvSpPr>
          <p:cNvPr id="5" name="TextBox 4"/>
          <p:cNvSpPr txBox="1"/>
          <p:nvPr/>
        </p:nvSpPr>
        <p:spPr>
          <a:xfrm>
            <a:off x="467544" y="1556792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Casa Batlló er et hus tegnet af Gaudi til rigmanden Josep Batlló i 1906. De runde former i Gaudis arkitektur er ofte inspireret af naturen.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3128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DSC_0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459302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8229600" cy="1143000"/>
          </a:xfrm>
        </p:spPr>
        <p:txBody>
          <a:bodyPr/>
          <a:lstStyle/>
          <a:p>
            <a:r>
              <a:rPr lang="da-DK" dirty="0" smtClean="0"/>
              <a:t>Sagrada Familia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76056" y="1700808"/>
            <a:ext cx="33843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smtClean="0"/>
              <a:t>Gaudi har </a:t>
            </a:r>
            <a:r>
              <a:rPr lang="da-DK" sz="2800" dirty="0" smtClean="0"/>
              <a:t>også tegnet </a:t>
            </a:r>
            <a:r>
              <a:rPr lang="da-DK" sz="2800" dirty="0" smtClean="0"/>
              <a:t>et af Barcelonas vartegn, katedralen Sagrada Familia. Den er endnu ikke bygget færdig selv om byggeriet har været i gang i over 100 år.</a:t>
            </a:r>
          </a:p>
          <a:p>
            <a:pPr>
              <a:buNone/>
            </a:pPr>
            <a:endParaRPr lang="da-D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764704" y="116632"/>
            <a:ext cx="8229600" cy="1143000"/>
          </a:xfrm>
        </p:spPr>
        <p:txBody>
          <a:bodyPr/>
          <a:lstStyle/>
          <a:p>
            <a:r>
              <a:rPr lang="da-DK" dirty="0" smtClean="0"/>
              <a:t>Det </a:t>
            </a:r>
            <a:r>
              <a:rPr lang="da-DK" dirty="0"/>
              <a:t>gotiske kvarter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78112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Barcelona har en gammel middelalderkerne kaldet det gotiske kvarter. Her finder </a:t>
            </a:r>
            <a:r>
              <a:rPr lang="da-DK" dirty="0" smtClean="0"/>
              <a:t>du flotte </a:t>
            </a:r>
            <a:r>
              <a:rPr lang="da-DK" dirty="0"/>
              <a:t>gamle huse i snørklede </a:t>
            </a:r>
            <a:r>
              <a:rPr lang="da-DK" dirty="0" smtClean="0"/>
              <a:t>gader.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DSC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7487" y="0"/>
            <a:ext cx="45930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 Rambla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4879701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a-DK" sz="2800" dirty="0"/>
              <a:t>Den </a:t>
            </a:r>
            <a:r>
              <a:rPr lang="da-DK" sz="2800" dirty="0" smtClean="0"/>
              <a:t>mest kendte </a:t>
            </a:r>
            <a:r>
              <a:rPr lang="da-DK" sz="2800" dirty="0"/>
              <a:t>gade i Barcelona hedder </a:t>
            </a:r>
            <a:r>
              <a:rPr lang="da-DK" sz="2800" dirty="0" smtClean="0"/>
              <a:t>La Rambla. </a:t>
            </a:r>
            <a:r>
              <a:rPr lang="da-DK" sz="2800" dirty="0"/>
              <a:t>Det er en gågade med </a:t>
            </a:r>
            <a:r>
              <a:rPr lang="da-DK" sz="2800" dirty="0" smtClean="0"/>
              <a:t>masser </a:t>
            </a:r>
            <a:r>
              <a:rPr lang="da-DK" sz="2800" dirty="0"/>
              <a:t>af </a:t>
            </a:r>
            <a:r>
              <a:rPr lang="da-DK" sz="2800" dirty="0" smtClean="0"/>
              <a:t>cafeer, </a:t>
            </a:r>
            <a:r>
              <a:rPr lang="da-DK" sz="2800" dirty="0"/>
              <a:t>gadeartister og butikker.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03929"/>
            <a:ext cx="5110704" cy="342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9532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da-DK" dirty="0" smtClean="0"/>
              <a:t>Stranden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5424914"/>
            <a:ext cx="8208912" cy="8123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800" dirty="0"/>
              <a:t>Hvis du bliver træt af den travle by kan du gå ned på stranden i Barcelona og tage dig en dukkert i Middelhavet.</a:t>
            </a:r>
            <a:endParaRPr lang="da-DK" sz="2800" dirty="0" smtClean="0"/>
          </a:p>
          <a:p>
            <a:endParaRPr lang="da-D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278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Kontortema</vt:lpstr>
      <vt:lpstr>En storbyferie i Barcelona</vt:lpstr>
      <vt:lpstr>Barcelona er hovedbyen i Catalonien</vt:lpstr>
      <vt:lpstr>Metro</vt:lpstr>
      <vt:lpstr>Antoni Gaudi</vt:lpstr>
      <vt:lpstr>Casa Batlló</vt:lpstr>
      <vt:lpstr>Sagrada Familia</vt:lpstr>
      <vt:lpstr>Det gotiske kvarter</vt:lpstr>
      <vt:lpstr>La Rambla</vt:lpstr>
      <vt:lpstr>Stranden</vt:lpstr>
      <vt:lpstr>Bjerget Montjuïc</vt:lpstr>
      <vt:lpstr>Paker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SignePigen</dc:creator>
  <cp:lastModifiedBy>Martin Ziir</cp:lastModifiedBy>
  <cp:revision>23</cp:revision>
  <dcterms:created xsi:type="dcterms:W3CDTF">2013-12-15T09:45:57Z</dcterms:created>
  <dcterms:modified xsi:type="dcterms:W3CDTF">2014-01-02T11:02:26Z</dcterms:modified>
</cp:coreProperties>
</file>